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/>
    <p:restoredTop sz="94672"/>
  </p:normalViewPr>
  <p:slideViewPr>
    <p:cSldViewPr snapToGrid="0" snapToObjects="1">
      <p:cViewPr varScale="1">
        <p:scale>
          <a:sx n="111" d="100"/>
          <a:sy n="111" d="100"/>
        </p:scale>
        <p:origin x="240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E052-80EE-D14B-884D-54F404EB27E0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16B9-120E-4A40-9452-4E3790CB6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55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E052-80EE-D14B-884D-54F404EB27E0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16B9-120E-4A40-9452-4E3790CB6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1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E052-80EE-D14B-884D-54F404EB27E0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16B9-120E-4A40-9452-4E3790CB6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1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E052-80EE-D14B-884D-54F404EB27E0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16B9-120E-4A40-9452-4E3790CB6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78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E052-80EE-D14B-884D-54F404EB27E0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16B9-120E-4A40-9452-4E3790CB6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55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E052-80EE-D14B-884D-54F404EB27E0}" type="datetimeFigureOut">
              <a:rPr lang="en-US" smtClean="0"/>
              <a:t>1/8/20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16B9-120E-4A40-9452-4E3790CB6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44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E052-80EE-D14B-884D-54F404EB27E0}" type="datetimeFigureOut">
              <a:rPr lang="en-US" smtClean="0"/>
              <a:t>1/8/20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16B9-120E-4A40-9452-4E3790CB6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83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E052-80EE-D14B-884D-54F404EB27E0}" type="datetimeFigureOut">
              <a:rPr lang="en-US" smtClean="0"/>
              <a:t>1/8/20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16B9-120E-4A40-9452-4E3790CB6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32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E052-80EE-D14B-884D-54F404EB27E0}" type="datetimeFigureOut">
              <a:rPr lang="en-US" smtClean="0"/>
              <a:t>1/8/20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16B9-120E-4A40-9452-4E3790CB6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E052-80EE-D14B-884D-54F404EB27E0}" type="datetimeFigureOut">
              <a:rPr lang="en-US" smtClean="0"/>
              <a:t>1/8/20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16B9-120E-4A40-9452-4E3790CB6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09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E052-80EE-D14B-884D-54F404EB27E0}" type="datetimeFigureOut">
              <a:rPr lang="en-US" smtClean="0"/>
              <a:t>1/8/20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16B9-120E-4A40-9452-4E3790CB6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17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CE052-80EE-D14B-884D-54F404EB27E0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316B9-120E-4A40-9452-4E3790CB6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49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293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040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146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164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363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675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09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360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582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958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606B2AABB3D94DB880DE6D59674113" ma:contentTypeVersion="14" ma:contentTypeDescription="Create a new document." ma:contentTypeScope="" ma:versionID="4adfd71d078c77f48109d8c366f32f5f">
  <xsd:schema xmlns:xsd="http://www.w3.org/2001/XMLSchema" xmlns:xs="http://www.w3.org/2001/XMLSchema" xmlns:p="http://schemas.microsoft.com/office/2006/metadata/properties" xmlns:ns2="3150668d-2478-4860-b65c-94240f4304aa" targetNamespace="http://schemas.microsoft.com/office/2006/metadata/properties" ma:root="true" ma:fieldsID="e24b09b2aa4a8f0375c438a55832aa17" ns2:_="">
    <xsd:import namespace="3150668d-2478-4860-b65c-94240f4304aa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Version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50668d-2478-4860-b65c-94240f4304aa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Version" ma:index="10" nillable="true" ma:displayName="MigrationWizIdVersion" ma:internalName="MigrationWizIdVersion">
      <xsd:simpleType>
        <xsd:restriction base="dms:Text"/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Version xmlns="3150668d-2478-4860-b65c-94240f4304aa" xsi:nil="true"/>
    <MigrationWizId xmlns="3150668d-2478-4860-b65c-94240f4304aa" xsi:nil="true"/>
    <MigrationWizIdPermissions xmlns="3150668d-2478-4860-b65c-94240f4304aa" xsi:nil="true"/>
  </documentManagement>
</p:properties>
</file>

<file path=customXml/itemProps1.xml><?xml version="1.0" encoding="utf-8"?>
<ds:datastoreItem xmlns:ds="http://schemas.openxmlformats.org/officeDocument/2006/customXml" ds:itemID="{4FFFAD42-555D-44E8-9C0A-1BA57958C41B}"/>
</file>

<file path=customXml/itemProps2.xml><?xml version="1.0" encoding="utf-8"?>
<ds:datastoreItem xmlns:ds="http://schemas.openxmlformats.org/officeDocument/2006/customXml" ds:itemID="{BD9E9C33-E5F8-4970-A374-EEFF04FCA3C9}"/>
</file>

<file path=customXml/itemProps3.xml><?xml version="1.0" encoding="utf-8"?>
<ds:datastoreItem xmlns:ds="http://schemas.openxmlformats.org/officeDocument/2006/customXml" ds:itemID="{3EA39037-1C1E-494F-B7F5-53D8B3A5FC1C}"/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2017-03-30T16:36:06Z</dcterms:created>
  <dcterms:modified xsi:type="dcterms:W3CDTF">2020-01-08T15:05:08Z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0x0101009A606B2AABB3D94DB880DE6D59674113</vt:lpwstr>
  </property>
</Properties>
</file>